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carport.de/index.html" TargetMode="External"/><Relationship Id="rId3" Type="http://schemas.openxmlformats.org/officeDocument/2006/relationships/hyperlink" Target="https://bunny.spreecarport.de/paket-55d0cd5c01ce4c19831a6e757b2f62ef/holzcarport-in-berlin-planen-was-vor-dem-bau-wirklich-wichtig-ist-2f9136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 beim Holzcarport</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Holzcarport in Berlin planen: Was vor dem Bau wirklich wichtig 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